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68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17.07.2011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932187"/>
              </p:ext>
            </p:extLst>
          </p:nvPr>
        </p:nvGraphicFramePr>
        <p:xfrm>
          <a:off x="2195736" y="980728"/>
          <a:ext cx="4577642" cy="4525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7642"/>
              </a:tblGrid>
              <a:tr h="658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3800" spc="1000" baseline="0" dirty="0">
                          <a:effectLst/>
                          <a:latin typeface="Arial Black" pitchFamily="34" charset="0"/>
                        </a:rPr>
                        <a:t>ABFAHRT</a:t>
                      </a:r>
                      <a:endParaRPr lang="de-AT" sz="900" spc="1000" baseline="0" dirty="0">
                        <a:solidFill>
                          <a:srgbClr val="00000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2800" dirty="0">
                          <a:effectLst/>
                        </a:rPr>
                        <a:t>08:10	</a:t>
                      </a:r>
                      <a:r>
                        <a:rPr lang="de-AT" sz="2800" dirty="0" err="1">
                          <a:effectLst/>
                        </a:rPr>
                        <a:t>Wr</a:t>
                      </a:r>
                      <a:r>
                        <a:rPr lang="de-AT" sz="2800" dirty="0">
                          <a:effectLst/>
                        </a:rPr>
                        <a:t>. Neustadt 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2800" dirty="0">
                          <a:effectLst/>
                        </a:rPr>
                        <a:t>08:10	</a:t>
                      </a:r>
                      <a:r>
                        <a:rPr lang="de-AT" sz="2800" dirty="0" err="1">
                          <a:effectLst/>
                        </a:rPr>
                        <a:t>Wr</a:t>
                      </a:r>
                      <a:r>
                        <a:rPr lang="de-AT" sz="2800" dirty="0">
                          <a:effectLst/>
                        </a:rPr>
                        <a:t>. Neustadt 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2800" dirty="0">
                          <a:effectLst/>
                        </a:rPr>
                        <a:t>08:10	</a:t>
                      </a:r>
                      <a:r>
                        <a:rPr lang="de-AT" sz="2800" dirty="0" err="1">
                          <a:effectLst/>
                        </a:rPr>
                        <a:t>Wr</a:t>
                      </a:r>
                      <a:r>
                        <a:rPr lang="de-AT" sz="2800" dirty="0">
                          <a:effectLst/>
                        </a:rPr>
                        <a:t>. Neustadt 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2800" dirty="0">
                          <a:effectLst/>
                        </a:rPr>
                        <a:t>08:10	</a:t>
                      </a:r>
                      <a:r>
                        <a:rPr lang="de-AT" sz="2800" dirty="0" err="1">
                          <a:effectLst/>
                        </a:rPr>
                        <a:t>Wr</a:t>
                      </a:r>
                      <a:r>
                        <a:rPr lang="de-AT" sz="2800" dirty="0">
                          <a:effectLst/>
                        </a:rPr>
                        <a:t>. Neustadt 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2800" dirty="0">
                          <a:effectLst/>
                        </a:rPr>
                        <a:t>08:10	</a:t>
                      </a:r>
                      <a:r>
                        <a:rPr lang="de-AT" sz="2800" dirty="0" err="1">
                          <a:effectLst/>
                        </a:rPr>
                        <a:t>Wr</a:t>
                      </a:r>
                      <a:r>
                        <a:rPr lang="de-AT" sz="2800" dirty="0">
                          <a:effectLst/>
                        </a:rPr>
                        <a:t>. Neustadt 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2800" dirty="0">
                          <a:effectLst/>
                        </a:rPr>
                        <a:t>08:10	</a:t>
                      </a:r>
                      <a:r>
                        <a:rPr lang="de-AT" sz="2800" dirty="0" err="1">
                          <a:effectLst/>
                        </a:rPr>
                        <a:t>Wr</a:t>
                      </a:r>
                      <a:r>
                        <a:rPr lang="de-AT" sz="2800" dirty="0">
                          <a:effectLst/>
                        </a:rPr>
                        <a:t>. Neustadt 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/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33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28309"/>
              </p:ext>
            </p:extLst>
          </p:nvPr>
        </p:nvGraphicFramePr>
        <p:xfrm>
          <a:off x="2195736" y="980728"/>
          <a:ext cx="4577642" cy="427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7642"/>
              </a:tblGrid>
              <a:tr h="658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3800" spc="1000" baseline="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</a:rPr>
                        <a:t>ABFAHRT</a:t>
                      </a:r>
                      <a:endParaRPr lang="de-AT" sz="900" spc="1000" baseline="0" dirty="0">
                        <a:solidFill>
                          <a:srgbClr val="FFFF00"/>
                        </a:solidFill>
                        <a:effectLst/>
                        <a:latin typeface="Transistor" pitchFamily="2" charset="0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de-AT" sz="28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</a:rPr>
                        <a:t>08:10	</a:t>
                      </a:r>
                      <a:r>
                        <a:rPr lang="de-AT" sz="2800" dirty="0" err="1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</a:rPr>
                        <a:t>Wr</a:t>
                      </a:r>
                      <a:r>
                        <a:rPr lang="de-AT" sz="28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</a:rPr>
                        <a:t>. Neustadt </a:t>
                      </a:r>
                      <a:endParaRPr lang="de-AT" sz="900" dirty="0">
                        <a:solidFill>
                          <a:srgbClr val="FFFF00"/>
                        </a:solidFill>
                        <a:effectLst/>
                        <a:latin typeface="Transistor" pitchFamily="2" charset="0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4250" algn="l"/>
                        </a:tabLst>
                      </a:pP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84250" algn="l"/>
                        </a:tabLst>
                        <a:defRPr/>
                      </a:pPr>
                      <a:r>
                        <a:rPr lang="de-AT" sz="2800" b="1" kern="1200" dirty="0" smtClean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 smtClean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 smtClean="0">
                          <a:solidFill>
                            <a:srgbClr val="FFFF00"/>
                          </a:solidFill>
                          <a:effectLst/>
                          <a:latin typeface="Transisto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  <a:latin typeface="Transistor" pitchFamily="2" charset="0"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Transistor" pitchFamily="2" charset="0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91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540945"/>
              </p:ext>
            </p:extLst>
          </p:nvPr>
        </p:nvGraphicFramePr>
        <p:xfrm>
          <a:off x="2195736" y="980728"/>
          <a:ext cx="4577642" cy="4272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7642"/>
              </a:tblGrid>
              <a:tr h="658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3800" spc="1000" baseline="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</a:rPr>
                        <a:t>ABFAHRT</a:t>
                      </a:r>
                      <a:endParaRPr lang="de-AT" sz="900" spc="1000" baseline="0" dirty="0">
                        <a:solidFill>
                          <a:srgbClr val="FFFF00"/>
                        </a:solidFill>
                        <a:effectLst/>
                        <a:latin typeface="Subway Ticker" pitchFamily="2" charset="0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de-AT" sz="2800" b="0" i="0" kern="0" spc="-150" baseline="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</a:rPr>
                        <a:t>08:10	</a:t>
                      </a:r>
                      <a:r>
                        <a:rPr lang="de-AT" sz="2800" dirty="0" err="1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</a:rPr>
                        <a:t>Wr</a:t>
                      </a:r>
                      <a:r>
                        <a:rPr lang="de-AT" sz="280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</a:rPr>
                        <a:t>. Neustadt </a:t>
                      </a:r>
                      <a:endParaRPr lang="de-AT" sz="900" dirty="0">
                        <a:solidFill>
                          <a:srgbClr val="FFFF00"/>
                        </a:solidFill>
                        <a:effectLst/>
                        <a:latin typeface="Subway Ticker" pitchFamily="2" charset="0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de-AT" sz="2800" b="0" i="0" kern="0" spc="-150" baseline="0" dirty="0" smtClean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0" i="0" kern="0" spc="-150" baseline="0" dirty="0" err="1" smtClean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0" i="0" kern="0" spc="-150" baseline="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de-AT" sz="2800" b="0" i="0" kern="0" spc="-150" baseline="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de-AT" sz="2800" b="0" i="0" kern="0" spc="-150" baseline="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de-AT" sz="2800" b="0" i="0" kern="0" spc="-150" baseline="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0" algn="l"/>
                        </a:tabLst>
                      </a:pPr>
                      <a:r>
                        <a:rPr lang="de-AT" sz="2800" b="0" i="0" kern="0" spc="-150" baseline="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93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68400" algn="l"/>
                        </a:tabLst>
                        <a:defRPr/>
                      </a:pPr>
                      <a:r>
                        <a:rPr lang="de-AT" sz="2800" b="0" i="0" kern="0" spc="-150" baseline="0" dirty="0" smtClean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08:10	</a:t>
                      </a:r>
                      <a:r>
                        <a:rPr lang="de-AT" sz="2800" b="1" kern="1200" dirty="0" err="1" smtClean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Wr</a:t>
                      </a:r>
                      <a:r>
                        <a:rPr lang="de-AT" sz="2800" b="1" kern="1200" dirty="0" smtClean="0">
                          <a:solidFill>
                            <a:srgbClr val="FFFF00"/>
                          </a:solidFill>
                          <a:effectLst/>
                          <a:latin typeface="Subway Ticker" pitchFamily="2" charset="0"/>
                          <a:ea typeface="+mn-ea"/>
                          <a:cs typeface="+mn-cs"/>
                        </a:rPr>
                        <a:t>. Neustadt </a:t>
                      </a:r>
                    </a:p>
                  </a:txBody>
                  <a:tcPr marL="53668" marR="53668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50645" algn="l"/>
                        </a:tabLst>
                      </a:pPr>
                      <a:r>
                        <a:rPr lang="de-AT" sz="900" dirty="0">
                          <a:effectLst/>
                          <a:latin typeface="Transistor" pitchFamily="2" charset="0"/>
                        </a:rPr>
                        <a:t> 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Transistor" pitchFamily="2" charset="0"/>
                        <a:ea typeface="Calibri"/>
                        <a:cs typeface="Times New Roman"/>
                      </a:endParaRPr>
                    </a:p>
                  </a:txBody>
                  <a:tcPr marL="53668" marR="5366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2967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Larissa-Design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 Huebsch</dc:creator>
  <cp:lastModifiedBy>Arnold Huebsch</cp:lastModifiedBy>
  <cp:revision>2</cp:revision>
  <dcterms:created xsi:type="dcterms:W3CDTF">2011-07-17T10:29:03Z</dcterms:created>
  <dcterms:modified xsi:type="dcterms:W3CDTF">2011-07-17T10:42:09Z</dcterms:modified>
</cp:coreProperties>
</file>